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70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idu.com/s?wd=subdomain&amp;f=12&amp;rsp=0&amp;oq=subdemain&amp;ie=utf-8&amp;usm=1&amp;rsv_pq=a403ea6900023c98&amp;rsv_t=6db6UPvK28FIW/glrvDkguUQ0nHH1FiBcCbzNHaEBETMz7%2BzMgmndOYOMEA&amp;rqlang=c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lub.excelhome.net/thread-1444383-1-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lub.excelhome.net/thread-1310803-1-1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lyhcn1/ExcelQuery" TargetMode="External"/><Relationship Id="rId2" Type="http://schemas.openxmlformats.org/officeDocument/2006/relationships/hyperlink" Target="https://github.com/lilyhcn1/ExcelQuery/tree/master/Exce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Excel</a:t>
            </a:r>
            <a:r>
              <a:rPr lang="zh-CN" altLang="en-US" dirty="0" smtClean="0"/>
              <a:t>界面的通用数据库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63688" y="3933056"/>
            <a:ext cx="6100534" cy="1740989"/>
          </a:xfrm>
        </p:spPr>
        <p:txBody>
          <a:bodyPr/>
          <a:lstStyle/>
          <a:p>
            <a:r>
              <a:rPr lang="zh-CN" altLang="en-US" dirty="0" smtClean="0"/>
              <a:t>老黄牛</a:t>
            </a:r>
            <a:endParaRPr lang="en-US" altLang="zh-CN" dirty="0" smtClean="0"/>
          </a:p>
          <a:p>
            <a:r>
              <a:rPr lang="en-US" altLang="zh-CN" dirty="0" smtClean="0"/>
              <a:t>QQ</a:t>
            </a:r>
            <a:r>
              <a:rPr lang="zh-CN" altLang="en-US" dirty="0" smtClean="0"/>
              <a:t>群</a:t>
            </a:r>
            <a:r>
              <a:rPr lang="en-US" altLang="zh-CN" dirty="0"/>
              <a:t>:539844557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1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外网访问服务器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外网访问服务器</a:t>
            </a:r>
            <a:endParaRPr lang="en-US" altLang="zh-CN" dirty="0"/>
          </a:p>
          <a:p>
            <a:pPr lvl="1"/>
            <a:r>
              <a:rPr lang="zh-CN" altLang="en-US" dirty="0"/>
              <a:t>下载</a:t>
            </a:r>
            <a:r>
              <a:rPr lang="en-US" altLang="zh-CN" dirty="0" err="1"/>
              <a:t>frp</a:t>
            </a:r>
            <a:r>
              <a:rPr lang="zh-CN" altLang="en-US" dirty="0"/>
              <a:t>客户端</a:t>
            </a:r>
            <a:endParaRPr lang="en-US" altLang="zh-CN" dirty="0"/>
          </a:p>
          <a:p>
            <a:pPr lvl="1"/>
            <a:r>
              <a:rPr lang="zh-CN" altLang="en-US" dirty="0"/>
              <a:t>修改</a:t>
            </a:r>
            <a:r>
              <a:rPr lang="en-US" altLang="zh-CN" dirty="0"/>
              <a:t>frp.ini</a:t>
            </a:r>
            <a:r>
              <a:rPr lang="zh-CN" altLang="en-US" dirty="0"/>
              <a:t>，就是修改 </a:t>
            </a:r>
            <a:r>
              <a:rPr lang="en-US" altLang="zh-CN" b="1" dirty="0"/>
              <a:t> </a:t>
            </a:r>
            <a:r>
              <a:rPr lang="en-US" altLang="zh-CN" dirty="0">
                <a:hlinkClick r:id="rId2"/>
              </a:rPr>
              <a:t>subdomain</a:t>
            </a:r>
            <a:r>
              <a:rPr lang="en-US" altLang="zh-CN" dirty="0"/>
              <a:t> </a:t>
            </a:r>
            <a:r>
              <a:rPr lang="zh-CN" altLang="en-US" dirty="0"/>
              <a:t>中内容，其它不用动</a:t>
            </a:r>
            <a:endParaRPr lang="en-US" altLang="zh-CN" dirty="0"/>
          </a:p>
          <a:p>
            <a:pPr lvl="1"/>
            <a:r>
              <a:rPr lang="zh-CN" altLang="en-US" dirty="0"/>
              <a:t>运行</a:t>
            </a:r>
            <a:r>
              <a:rPr lang="en-US" altLang="zh-CN" dirty="0"/>
              <a:t> “</a:t>
            </a:r>
            <a:r>
              <a:rPr lang="zh-CN" altLang="en-US" dirty="0"/>
              <a:t>运行客户端</a:t>
            </a:r>
            <a:r>
              <a:rPr lang="en-US" altLang="zh-CN" dirty="0"/>
              <a:t>.bat”</a:t>
            </a:r>
            <a:endParaRPr lang="zh-CN" altLang="en-US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9969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：普通查询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新增表格</a:t>
            </a:r>
            <a:endParaRPr lang="en-US" altLang="zh-CN" dirty="0" smtClean="0"/>
          </a:p>
          <a:p>
            <a:pPr lvl="1"/>
            <a:r>
              <a:rPr lang="zh-CN" altLang="en-US" b="1" dirty="0"/>
              <a:t>通过户主姓名查找户成员</a:t>
            </a:r>
            <a:r>
              <a:rPr lang="zh-CN" altLang="en-US" b="1" dirty="0" smtClean="0"/>
              <a:t>信息（</a:t>
            </a:r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club.excelhome.net/thread-1444383-1-1.html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分发文件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提醒</a:t>
            </a:r>
            <a:r>
              <a:rPr lang="en-US" altLang="zh-CN" dirty="0" smtClean="0"/>
              <a:t>office2010</a:t>
            </a:r>
          </a:p>
          <a:p>
            <a:pPr lvl="1"/>
            <a:r>
              <a:rPr lang="zh-CN" altLang="en-US" dirty="0" smtClean="0"/>
              <a:t>启用宏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604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：移动查询及网站介绍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移动查询</a:t>
            </a:r>
            <a:endParaRPr lang="en-US" altLang="zh-CN" dirty="0"/>
          </a:p>
          <a:p>
            <a:pPr lvl="1"/>
            <a:r>
              <a:rPr lang="zh-CN" altLang="en-US" dirty="0" smtClean="0"/>
              <a:t>用户新增用户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设定</a:t>
            </a:r>
            <a:r>
              <a:rPr lang="zh-CN" altLang="en-US" dirty="0"/>
              <a:t>查询密码</a:t>
            </a:r>
            <a:endParaRPr lang="en-US" altLang="zh-CN" dirty="0"/>
          </a:p>
          <a:p>
            <a:r>
              <a:rPr lang="zh-CN" altLang="en-US" dirty="0"/>
              <a:t>二维</a:t>
            </a:r>
            <a:r>
              <a:rPr lang="zh-CN" altLang="en-US"/>
              <a:t>码</a:t>
            </a:r>
            <a:r>
              <a:rPr lang="zh-CN" altLang="en-US" smtClean="0"/>
              <a:t>分享或链接分享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668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：多表汇总（管理员提权）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多工作簿多表查询汇总的通用解决</a:t>
            </a:r>
            <a:r>
              <a:rPr lang="zh-CN" altLang="en-US" dirty="0" smtClean="0"/>
              <a:t>方案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club.excelhome.net/thread-1310803-1-1.html</a:t>
            </a:r>
            <a:endParaRPr lang="en-US" altLang="zh-CN" dirty="0" smtClean="0"/>
          </a:p>
          <a:p>
            <a:r>
              <a:rPr lang="zh-CN" altLang="en-US" dirty="0" smtClean="0"/>
              <a:t>解决方案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新建多个类似的数据表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输入管理员帐号、密码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数据表中 条件改成 包含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再查询即可输出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1225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3068960"/>
            <a:ext cx="7776000" cy="1143000"/>
          </a:xfrm>
        </p:spPr>
        <p:txBody>
          <a:bodyPr>
            <a:normAutofit fontScale="90000"/>
          </a:bodyPr>
          <a:lstStyle/>
          <a:p>
            <a:r>
              <a:rPr lang="zh-CN" altLang="en-US" sz="9800" dirty="0" smtClean="0"/>
              <a:t>谢谢大家！</a:t>
            </a:r>
            <a:r>
              <a:rPr lang="en-US" altLang="zh-CN" sz="9800" dirty="0" smtClean="0"/>
              <a:t>~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59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7776000" cy="1143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一、使用介绍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1326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数据库原理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利用宏将数据表上传到</a:t>
            </a:r>
            <a:r>
              <a:rPr lang="en-US" altLang="zh-CN" dirty="0" err="1" smtClean="0"/>
              <a:t>Mysql</a:t>
            </a:r>
            <a:r>
              <a:rPr lang="zh-CN" altLang="en-US" dirty="0" smtClean="0"/>
              <a:t>服务器</a:t>
            </a:r>
            <a:endParaRPr lang="en-US" altLang="zh-CN" dirty="0" smtClean="0"/>
          </a:p>
          <a:p>
            <a:r>
              <a:rPr lang="zh-CN" altLang="en-US" dirty="0" smtClean="0"/>
              <a:t>利用宏发送查询指令，并下载对应的查询结果</a:t>
            </a:r>
            <a:endParaRPr lang="en-US" altLang="zh-CN" dirty="0" smtClean="0"/>
          </a:p>
          <a:p>
            <a:r>
              <a:rPr lang="zh-CN" altLang="en-US" dirty="0" smtClean="0"/>
              <a:t>应用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Excel </a:t>
            </a:r>
            <a:r>
              <a:rPr lang="zh-CN" altLang="en-US" dirty="0" smtClean="0"/>
              <a:t>文件共享；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移动网页查询；</a:t>
            </a:r>
            <a:endParaRPr lang="en-US" altLang="zh-CN" dirty="0" smtClean="0"/>
          </a:p>
          <a:p>
            <a:pPr lvl="1"/>
            <a:r>
              <a:rPr lang="zh-CN" altLang="en-US" dirty="0"/>
              <a:t>支持</a:t>
            </a:r>
            <a:r>
              <a:rPr lang="zh-CN" altLang="en-US" dirty="0" smtClean="0"/>
              <a:t>千万级数据查询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69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下载文件并运行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Excel </a:t>
            </a:r>
            <a:r>
              <a:rPr lang="zh-CN" altLang="en-US" dirty="0" smtClean="0"/>
              <a:t>界面</a:t>
            </a:r>
            <a:endParaRPr lang="en-US" altLang="zh-CN" dirty="0" smtClean="0"/>
          </a:p>
          <a:p>
            <a:pPr lvl="1"/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github.com/lilyhcn1/ExcelQuery/tree/master/Excel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解</a:t>
            </a:r>
            <a:r>
              <a:rPr lang="zh-CN" altLang="en-US" dirty="0" smtClean="0"/>
              <a:t>压到任意位置</a:t>
            </a:r>
            <a:endParaRPr lang="zh-CN" altLang="zh-CN" dirty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PHP</a:t>
            </a:r>
            <a:r>
              <a:rPr lang="zh-CN" altLang="en-US" dirty="0" smtClean="0"/>
              <a:t>源码</a:t>
            </a:r>
            <a:endParaRPr lang="en-US" altLang="zh-CN" dirty="0" smtClean="0"/>
          </a:p>
          <a:p>
            <a:pPr lvl="1"/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github.com/lilyhcn1/ExcelQuery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运行</a:t>
            </a:r>
            <a:r>
              <a:rPr lang="en-US" altLang="zh-CN" dirty="0" smtClean="0"/>
              <a:t>phpStudy.exe</a:t>
            </a:r>
          </a:p>
          <a:p>
            <a:pPr lvl="1"/>
            <a:endParaRPr lang="zh-CN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2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数据下载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安装</a:t>
            </a:r>
            <a:r>
              <a:rPr lang="en-US" altLang="zh-CN" dirty="0" smtClean="0"/>
              <a:t>office 2010</a:t>
            </a:r>
            <a:r>
              <a:rPr lang="zh-CN" altLang="en-US" dirty="0" smtClean="0"/>
              <a:t>，并启用宏</a:t>
            </a:r>
            <a:endParaRPr lang="en-US" altLang="zh-CN" dirty="0" smtClean="0"/>
          </a:p>
          <a:p>
            <a:r>
              <a:rPr lang="zh-CN" altLang="en-US" dirty="0" smtClean="0"/>
              <a:t>运行 </a:t>
            </a:r>
            <a:r>
              <a:rPr lang="en-US" altLang="zh-CN" dirty="0" err="1" smtClean="0"/>
              <a:t>xlsm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r>
              <a:rPr lang="zh-CN" altLang="en-US" dirty="0" smtClean="0"/>
              <a:t>点击“本地更新”下载表格数据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数据表特性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更新后的表格永远是最新的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使用成本较低，仅要求会启用宏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分发方便，单文件即可发布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10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数据更新方法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数据更新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输入查询密码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点击“上传数据”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新建数据表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填写数据表名，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设定上传密码，查询密码</a:t>
            </a:r>
            <a:endParaRPr lang="en-US" altLang="zh-CN" dirty="0" smtClean="0"/>
          </a:p>
          <a:p>
            <a:pPr lvl="1"/>
            <a:r>
              <a:rPr lang="zh-CN" altLang="en-US" dirty="0"/>
              <a:t>（可省）设定姓名与</a:t>
            </a:r>
            <a:r>
              <a:rPr lang="en-US" altLang="zh-CN" dirty="0"/>
              <a:t>id</a:t>
            </a:r>
            <a:r>
              <a:rPr lang="zh-CN" altLang="en-US" dirty="0"/>
              <a:t>字段</a:t>
            </a:r>
            <a:endParaRPr lang="en-US" altLang="zh-CN" dirty="0"/>
          </a:p>
          <a:p>
            <a:pPr lvl="1"/>
            <a:r>
              <a:rPr lang="zh-CN" altLang="en-US" dirty="0"/>
              <a:t>复制表格数据到本表（纯文本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/>
              <a:t>点击“上传数据”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82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高级应用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多条件查询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可以对查询的字段进行限制</a:t>
            </a:r>
            <a:endParaRPr lang="en-US" altLang="zh-CN" dirty="0" smtClean="0"/>
          </a:p>
          <a:p>
            <a:r>
              <a:rPr lang="zh-CN" altLang="en-US" dirty="0" smtClean="0"/>
              <a:t>查询的方法较多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等于、包含、</a:t>
            </a:r>
            <a:r>
              <a:rPr lang="en-US" altLang="zh-CN" dirty="0" smtClean="0"/>
              <a:t>IN</a:t>
            </a:r>
          </a:p>
          <a:p>
            <a:r>
              <a:rPr lang="zh-CN" altLang="en-US" dirty="0" smtClean="0"/>
              <a:t>移动查询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可以在手机上查询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58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7776000" cy="1143000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/>
              <a:t>二、自建服务器及案例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3145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自建服务器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当你运行</a:t>
            </a:r>
            <a:r>
              <a:rPr lang="en-US" altLang="zh-CN" dirty="0" smtClean="0"/>
              <a:t>phpStudy.exe</a:t>
            </a:r>
            <a:r>
              <a:rPr lang="zh-CN" altLang="en-US" dirty="0" smtClean="0"/>
              <a:t>，服务器已建好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开机运行：系统服务，再应用</a:t>
            </a:r>
          </a:p>
          <a:p>
            <a:r>
              <a:rPr lang="zh-CN" altLang="en-US" dirty="0" smtClean="0"/>
              <a:t>本地访问服务器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查看本地</a:t>
            </a:r>
            <a:r>
              <a:rPr lang="en-US" altLang="zh-CN" dirty="0" smtClean="0"/>
              <a:t>IP</a:t>
            </a:r>
            <a:r>
              <a:rPr lang="zh-CN" altLang="en-US" dirty="0"/>
              <a:t>：</a:t>
            </a:r>
            <a:r>
              <a:rPr lang="en-US" altLang="zh-CN" dirty="0" err="1" smtClean="0"/>
              <a:t>cmd</a:t>
            </a:r>
            <a:r>
              <a:rPr lang="en-US" altLang="zh-CN" dirty="0" smtClean="0"/>
              <a:t>—ipconfig</a:t>
            </a:r>
          </a:p>
        </p:txBody>
      </p:sp>
    </p:spTree>
    <p:extLst>
      <p:ext uri="{BB962C8B-B14F-4D97-AF65-F5344CB8AC3E}">
        <p14:creationId xmlns:p14="http://schemas.microsoft.com/office/powerpoint/2010/main" val="2861066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160</TotalTime>
  <Words>339</Words>
  <Application>Microsoft Office PowerPoint</Application>
  <PresentationFormat>全屏显示(4:3)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凤舞九天</vt:lpstr>
      <vt:lpstr>Excel界面的通用数据库</vt:lpstr>
      <vt:lpstr>一、使用介绍</vt:lpstr>
      <vt:lpstr>数据库原理</vt:lpstr>
      <vt:lpstr>下载文件并运行</vt:lpstr>
      <vt:lpstr>数据下载</vt:lpstr>
      <vt:lpstr>数据更新方法</vt:lpstr>
      <vt:lpstr>高级应用</vt:lpstr>
      <vt:lpstr>二、自建服务器及案例</vt:lpstr>
      <vt:lpstr>自建服务器</vt:lpstr>
      <vt:lpstr>外网访问服务器</vt:lpstr>
      <vt:lpstr>例1：普通查询</vt:lpstr>
      <vt:lpstr>例2：移动查询及网站介绍</vt:lpstr>
      <vt:lpstr>例3：多表汇总（管理员提权）</vt:lpstr>
      <vt:lpstr>谢谢大家！~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Excel界面的通用数据库</dc:title>
  <dc:creator>Administrator</dc:creator>
  <cp:lastModifiedBy>鲁大前</cp:lastModifiedBy>
  <cp:revision>13</cp:revision>
  <dcterms:created xsi:type="dcterms:W3CDTF">2018-11-13T11:07:27Z</dcterms:created>
  <dcterms:modified xsi:type="dcterms:W3CDTF">2019-05-13T11:34:44Z</dcterms:modified>
</cp:coreProperties>
</file>